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7"/>
  </p:notesMasterIdLst>
  <p:handoutMasterIdLst>
    <p:handoutMasterId r:id="rId48"/>
  </p:handoutMasterIdLst>
  <p:sldIdLst>
    <p:sldId id="288" r:id="rId3"/>
    <p:sldId id="387" r:id="rId4"/>
    <p:sldId id="371" r:id="rId5"/>
    <p:sldId id="393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356" r:id="rId20"/>
    <p:sldId id="355" r:id="rId21"/>
    <p:sldId id="307" r:id="rId22"/>
    <p:sldId id="358" r:id="rId23"/>
    <p:sldId id="377" r:id="rId24"/>
    <p:sldId id="335" r:id="rId25"/>
    <p:sldId id="353" r:id="rId26"/>
    <p:sldId id="354" r:id="rId27"/>
    <p:sldId id="341" r:id="rId28"/>
    <p:sldId id="378" r:id="rId29"/>
    <p:sldId id="392" r:id="rId30"/>
    <p:sldId id="374" r:id="rId31"/>
    <p:sldId id="373" r:id="rId32"/>
    <p:sldId id="375" r:id="rId33"/>
    <p:sldId id="305" r:id="rId34"/>
    <p:sldId id="304" r:id="rId35"/>
    <p:sldId id="300" r:id="rId36"/>
    <p:sldId id="303" r:id="rId37"/>
    <p:sldId id="306" r:id="rId38"/>
    <p:sldId id="279" r:id="rId39"/>
    <p:sldId id="280" r:id="rId40"/>
    <p:sldId id="301" r:id="rId41"/>
    <p:sldId id="297" r:id="rId42"/>
    <p:sldId id="294" r:id="rId43"/>
    <p:sldId id="295" r:id="rId44"/>
    <p:sldId id="298" r:id="rId45"/>
    <p:sldId id="285" r:id="rId4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9" autoAdjust="0"/>
    <p:restoredTop sz="74056"/>
  </p:normalViewPr>
  <p:slideViewPr>
    <p:cSldViewPr snapToGrid="0" snapToObjects="1" showGuides="1">
      <p:cViewPr>
        <p:scale>
          <a:sx n="165" d="100"/>
          <a:sy n="165" d="100"/>
        </p:scale>
        <p:origin x="400" y="-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(Time-</a:t>
            </a:r>
            <a:r>
              <a:rPr lang="de-DE" dirty="0" err="1"/>
              <a:t>Constraints</a:t>
            </a:r>
            <a:r>
              <a:rPr lang="de-DE" dirty="0"/>
              <a:t>)</a:t>
            </a:r>
          </a:p>
          <a:p>
            <a:r>
              <a:rPr lang="de-DE" dirty="0"/>
              <a:t>	- NO Retro (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 Review</a:t>
            </a:r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(</a:t>
            </a:r>
            <a:r>
              <a:rPr lang="de-DE" dirty="0" err="1"/>
              <a:t>Dev</a:t>
            </a:r>
            <a:r>
              <a:rPr lang="de-DE" dirty="0"/>
              <a:t>-team)</a:t>
            </a:r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)</a:t>
            </a:r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What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Worked</a:t>
            </a:r>
            <a:r>
              <a:rPr lang="de-DE" u="none" dirty="0">
                <a:sym typeface="Wingdings" pitchFamily="2" charset="2"/>
              </a:rPr>
              <a:t>: 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… in </a:t>
            </a:r>
            <a:r>
              <a:rPr lang="de-DE" b="1" dirty="0" err="1"/>
              <a:t>group</a:t>
            </a:r>
            <a:r>
              <a:rPr lang="de-DE" b="1" dirty="0"/>
              <a:t>:</a:t>
            </a:r>
          </a:p>
          <a:p>
            <a:r>
              <a:rPr lang="de-DE" b="1" dirty="0"/>
              <a:t>- </a:t>
            </a:r>
            <a:r>
              <a:rPr lang="en-US" dirty="0"/>
              <a:t>very friendly</a:t>
            </a:r>
            <a:r>
              <a:rPr lang="de-DE" b="1" dirty="0"/>
              <a:t>, </a:t>
            </a:r>
            <a:r>
              <a:rPr lang="en-US" dirty="0"/>
              <a:t>trustworthy</a:t>
            </a:r>
            <a:r>
              <a:rPr lang="de-DE" b="1" dirty="0"/>
              <a:t>, </a:t>
            </a:r>
            <a:r>
              <a:rPr lang="en-US" dirty="0"/>
              <a:t>reliable</a:t>
            </a:r>
            <a:r>
              <a:rPr lang="de-DE" b="1" dirty="0"/>
              <a:t>, </a:t>
            </a:r>
            <a:r>
              <a:rPr lang="en-US" dirty="0"/>
              <a:t>reasonable</a:t>
            </a:r>
            <a:r>
              <a:rPr lang="de-DE" b="1" dirty="0"/>
              <a:t>, </a:t>
            </a:r>
            <a:r>
              <a:rPr lang="en-US" dirty="0"/>
              <a:t>open minded</a:t>
            </a:r>
            <a:r>
              <a:rPr lang="de-DE" b="1" dirty="0"/>
              <a:t>, </a:t>
            </a:r>
            <a:r>
              <a:rPr lang="en-US" dirty="0"/>
              <a:t>thriving</a:t>
            </a:r>
          </a:p>
          <a:p>
            <a:endParaRPr lang="en-US" b="1" dirty="0"/>
          </a:p>
          <a:p>
            <a:r>
              <a:rPr lang="en-US" b="1" dirty="0"/>
              <a:t>direct: Johannes &amp; Max:</a:t>
            </a:r>
          </a:p>
          <a:p>
            <a:r>
              <a:rPr lang="en-US" b="0" dirty="0"/>
              <a:t>- </a:t>
            </a:r>
            <a:r>
              <a:rPr lang="en-US" dirty="0"/>
              <a:t>friendly, knowledgeable, supportive</a:t>
            </a:r>
            <a:endParaRPr lang="en-US" b="0" dirty="0"/>
          </a:p>
          <a:p>
            <a:r>
              <a:rPr lang="de-DE" b="1" dirty="0" err="1"/>
              <a:t>indirect</a:t>
            </a:r>
            <a:r>
              <a:rPr lang="de-DE" b="1" dirty="0"/>
              <a:t>: </a:t>
            </a:r>
            <a:r>
              <a:rPr lang="de-DE" b="1" dirty="0" err="1"/>
              <a:t>few</a:t>
            </a:r>
            <a:r>
              <a:rPr lang="de-DE" b="1" dirty="0"/>
              <a:t> </a:t>
            </a:r>
            <a:r>
              <a:rPr lang="de-DE" b="1" dirty="0" err="1"/>
              <a:t>devs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eclips</a:t>
            </a:r>
            <a:r>
              <a:rPr lang="en-US" b="1" dirty="0"/>
              <a:t>e</a:t>
            </a:r>
          </a:p>
          <a:p>
            <a:r>
              <a:rPr lang="en-US" b="1" dirty="0"/>
              <a:t>- </a:t>
            </a:r>
            <a:r>
              <a:rPr lang="en-US" dirty="0"/>
              <a:t>also very friendly</a:t>
            </a:r>
            <a:endParaRPr lang="en-US" b="1" dirty="0"/>
          </a:p>
          <a:p>
            <a:r>
              <a:rPr lang="en-US" b="1" dirty="0"/>
              <a:t>- </a:t>
            </a:r>
            <a:r>
              <a:rPr lang="en-US" dirty="0"/>
              <a:t>no other communication with the rest of company</a:t>
            </a:r>
            <a:endParaRPr lang="en-US" b="1" dirty="0"/>
          </a:p>
          <a:p>
            <a:endParaRPr lang="en-US" b="1" dirty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</a:t>
            </a:r>
            <a:r>
              <a:rPr lang="de-DE" dirty="0" err="1"/>
              <a:t>Linter</a:t>
            </a:r>
            <a:r>
              <a:rPr lang="de-DE" dirty="0"/>
              <a:t>, </a:t>
            </a:r>
            <a:r>
              <a:rPr lang="de-DE" dirty="0" err="1"/>
              <a:t>Formatter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40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0" Type="http://schemas.openxmlformats.org/officeDocument/2006/relationships/image" Target="../media/image33.sv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its</a:t>
            </a:r>
            <a:r>
              <a:rPr lang="de-DE" sz="1600" b="1" dirty="0">
                <a:solidFill>
                  <a:schemeClr val="tx1"/>
                </a:solidFill>
              </a:rPr>
              <a:t> ARM64!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97832" y="3480057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 (as shown)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ommunication of Required Skills &amp;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Technical Guidance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Define SCRUM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Project Management &amp; Communication Tool Stack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601" y="3970658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02" y="3805874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468" y="3096723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121" y="3715792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093367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Owner (</a:t>
            </a:r>
            <a:r>
              <a:rPr lang="en-US" sz="1300" dirty="0" err="1"/>
              <a:t>Bosch.IO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Development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5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093367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3 </a:t>
            </a:r>
            <a:r>
              <a:rPr lang="en-US" sz="1300" b="1" noProof="1">
                <a:solidFill>
                  <a:srgbClr val="C0000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Owner (</a:t>
            </a:r>
            <a:r>
              <a:rPr lang="en-US" sz="1300" dirty="0" err="1"/>
              <a:t>Bosch.IO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Development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5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79B2D4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79B2D4"/>
                </a:solidFill>
              </a:rPr>
              <a:t>Dev Presentations</a:t>
            </a:r>
            <a:endParaRPr lang="en-US" sz="1300" b="1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266" y="3854488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PROJECTS HEART: OUR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3861007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62" y="3749246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OUTLINE: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450678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609" y="2452267"/>
            <a:ext cx="371653" cy="364706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B7CFD8-D2FE-D6B2-E70A-E72C06AA1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87" y="2448450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CAA4F0-CC57-C1BF-57AC-CC75564E5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570" y="2456023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E382DA-0B60-DC8C-5145-D7D53431A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181" y="2448449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B160F1-E6D2-B43D-B675-0A7ED9592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913" y="3686784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B1387C-A166-A6F0-0567-80FED7C50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312" y="3680337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9CFEFB-A36E-1ECE-7DE8-A14E1D67F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363" y="1205899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026788" y="2334139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4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755822" y="3402935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757005" y="1373921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212391" y="254231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200" y="3130245"/>
            <a:ext cx="92303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Us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&amp;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Collaboration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Context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of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of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Project Mediation &amp; PO-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ship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52941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81138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3999FB1-EDF0-5DE7-F881-8871E154897F}"/>
              </a:ext>
            </a:extLst>
          </p:cNvPr>
          <p:cNvSpPr txBox="1"/>
          <p:nvPr/>
        </p:nvSpPr>
        <p:spPr>
          <a:xfrm>
            <a:off x="664958" y="3124280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tandards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L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eaders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e.g.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 (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JAVA), and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15" name="Gewinkelte Verbindung 14">
            <a:extLst>
              <a:ext uri="{FF2B5EF4-FFF2-40B4-BE49-F238E27FC236}">
                <a16:creationId xmlns:a16="http://schemas.microsoft.com/office/drawing/2014/main" id="{D1E58388-3D8B-AAF3-B29F-89E3A05E68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2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11410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OUR ROLE: WE CONTRIBUTE IN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790494" y="3233607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22" y="3364386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10" y="2966346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>
                <a:solidFill>
                  <a:srgbClr val="262A31"/>
                </a:solidFill>
              </a:rPr>
              <a:t>run</a:t>
            </a:r>
            <a:endParaRPr lang="de-DE" b="1" i="1" dirty="0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186120" y="175283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6111719" y="1505483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1074591" y="3343871"/>
            <a:ext cx="6748322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34" y="1752831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505106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401575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584938" y="217205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FLAWS IN „OLD“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Error-</a:t>
            </a:r>
            <a:r>
              <a:rPr lang="de-DE" sz="1050" b="1" i="1" dirty="0" err="1">
                <a:solidFill>
                  <a:schemeClr val="tx1"/>
                </a:solidFill>
              </a:rPr>
              <a:t>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EASY TRIGGER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18872" y="857848"/>
            <a:ext cx="1148894" cy="117173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8" y="3053449"/>
            <a:ext cx="2440148" cy="12810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 err="1">
                <a:solidFill>
                  <a:schemeClr val="tx1"/>
                </a:solidFill>
              </a:rPr>
              <a:t>Reshaped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Process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internalizing</a:t>
            </a:r>
            <a:r>
              <a:rPr lang="de-DE" sz="1600" b="1" i="1" dirty="0">
                <a:solidFill>
                  <a:schemeClr val="tx1"/>
                </a:solidFill>
              </a:rPr>
              <a:t> container-</a:t>
            </a:r>
            <a:r>
              <a:rPr lang="de-DE" sz="1600" b="1" i="1" dirty="0" err="1">
                <a:solidFill>
                  <a:schemeClr val="tx1"/>
                </a:solidFill>
              </a:rPr>
              <a:t>build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i="1" dirty="0">
                <a:solidFill>
                  <a:schemeClr val="tx1"/>
                </a:solidFill>
              </a:rPr>
              <a:t>(</a:t>
            </a:r>
            <a:r>
              <a:rPr lang="de-DE" sz="1600" i="1" dirty="0" err="1">
                <a:solidFill>
                  <a:schemeClr val="tx1"/>
                </a:solidFill>
              </a:rPr>
              <a:t>no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internet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required</a:t>
            </a:r>
            <a:r>
              <a:rPr lang="de-DE" sz="16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11" grpId="0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1577966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2081</Words>
  <Application>Microsoft Macintosh PowerPoint</Application>
  <PresentationFormat>Bildschirmpräsentation (16:9)</PresentationFormat>
  <Paragraphs>486</Paragraphs>
  <Slides>44</Slides>
  <Notes>28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5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OUTLINE: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OUR DEPLOYMENT PROCESS</vt:lpstr>
      <vt:lpstr>LEDA APP DEPLOYER (LAD)</vt:lpstr>
      <vt:lpstr>LAD IN ACTION</vt:lpstr>
      <vt:lpstr>PROJECT OUTLINE</vt:lpstr>
      <vt:lpstr>ORGANISATION: HOW WE MANAGE THIS PROJECT</vt:lpstr>
      <vt:lpstr>ONBOARDING WITH BOSCH.IO</vt:lpstr>
      <vt:lpstr>PROJECT MANAGEMENT VIA SCRUM</vt:lpstr>
      <vt:lpstr>SCRUM „LITE“ – OUR ADAPTION</vt:lpstr>
      <vt:lpstr>PROJECTS HEART: OUR GITHUB ISSUES BOARD</vt:lpstr>
      <vt:lpstr>DEVELOPMENT WORKFLOW, ENVIRONMENT &amp; TYPICAL ISSUES</vt:lpstr>
      <vt:lpstr>PowerPoint-Präsentation</vt:lpstr>
      <vt:lpstr>OUR IDEAL DEVELOPMENT WORKFLOW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186</cp:revision>
  <cp:lastPrinted>2017-09-28T12:33:25Z</cp:lastPrinted>
  <dcterms:created xsi:type="dcterms:W3CDTF">2023-09-19T09:18:08Z</dcterms:created>
  <dcterms:modified xsi:type="dcterms:W3CDTF">2023-09-23T17:07:51Z</dcterms:modified>
</cp:coreProperties>
</file>